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50800" dist="50800" dir="5400000" algn="ctr" rotWithShape="0">
              <a:srgbClr val="000000">
                <a:alpha val="59000"/>
              </a:srgbClr>
            </a:outerShdw>
          </a:effectLst>
        </p:spPr>
        <p:txBody>
          <a:bodyPr/>
          <a:lstStyle/>
          <a:p>
            <a:r>
              <a:rPr lang="en-US" dirty="0" smtClean="0"/>
              <a:t>Live coding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 smtClean="0"/>
              <a:t>Can you code??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37751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744" y="2620887"/>
            <a:ext cx="9601196" cy="1303867"/>
          </a:xfrm>
        </p:spPr>
        <p:txBody>
          <a:bodyPr/>
          <a:lstStyle/>
          <a:p>
            <a:r>
              <a:rPr lang="en-US" dirty="0" smtClean="0"/>
              <a:t>Courses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3" y="607999"/>
            <a:ext cx="3934507" cy="24175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23" y="510989"/>
            <a:ext cx="4257666" cy="2731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8" y="3324445"/>
            <a:ext cx="4022721" cy="2686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26" y="3428780"/>
            <a:ext cx="4194504" cy="25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289" y="3079446"/>
            <a:ext cx="8384175" cy="112679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We Can download &amp; see here syllabus &amp; Pictures related Courses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68" y="755016"/>
            <a:ext cx="9583227" cy="14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648758"/>
            <a:ext cx="8360229" cy="4700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48592" y="682107"/>
            <a:ext cx="5904411" cy="9666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Sample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518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 No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dirty="0" smtClean="0"/>
              <a:t>College Members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678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615627"/>
            <a:ext cx="10215154" cy="55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4. 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600" dirty="0" smtClean="0"/>
              <a:t>Facilities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848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71" y="2905195"/>
            <a:ext cx="9725709" cy="1209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05" y="554996"/>
            <a:ext cx="4057824" cy="2840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2" y="3944982"/>
            <a:ext cx="3052411" cy="2148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3" y="3921858"/>
            <a:ext cx="3515951" cy="23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4.No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 smtClean="0"/>
              <a:t>College Location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876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805" y="783021"/>
            <a:ext cx="3979849" cy="53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400" dirty="0" smtClean="0"/>
              <a:t>About US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95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899" y="2366795"/>
            <a:ext cx="9601196" cy="1303867"/>
          </a:xfrm>
        </p:spPr>
        <p:txBody>
          <a:bodyPr/>
          <a:lstStyle/>
          <a:p>
            <a:r>
              <a:rPr lang="en-US" dirty="0" smtClean="0"/>
              <a:t>Web Page for NTC.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1" y="627016"/>
            <a:ext cx="10518131" cy="5708986"/>
          </a:xfrm>
        </p:spPr>
      </p:pic>
    </p:spTree>
    <p:extLst>
      <p:ext uri="{BB962C8B-B14F-4D97-AF65-F5344CB8AC3E}">
        <p14:creationId xmlns:p14="http://schemas.microsoft.com/office/powerpoint/2010/main" val="1207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1393" y="2860765"/>
            <a:ext cx="6217921" cy="1267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Future features</a:t>
            </a:r>
          </a:p>
        </p:txBody>
      </p:sp>
    </p:spTree>
    <p:extLst>
      <p:ext uri="{BB962C8B-B14F-4D97-AF65-F5344CB8AC3E}">
        <p14:creationId xmlns:p14="http://schemas.microsoft.com/office/powerpoint/2010/main" val="31357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0765" y="3082834"/>
            <a:ext cx="2722516" cy="705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Er</a:t>
            </a:r>
            <a:r>
              <a:rPr lang="en-US" sz="2800" dirty="0" smtClean="0"/>
              <a:t>. </a:t>
            </a:r>
            <a:r>
              <a:rPr lang="en-US" sz="2800" dirty="0" err="1" smtClean="0"/>
              <a:t>Ashis</a:t>
            </a:r>
            <a:r>
              <a:rPr lang="en-US" sz="2800" dirty="0" smtClean="0"/>
              <a:t> </a:t>
            </a:r>
            <a:r>
              <a:rPr lang="en-US" sz="2800" dirty="0" err="1" smtClean="0"/>
              <a:t>Chataut</a:t>
            </a:r>
            <a:endParaRPr lang="en-US" sz="2800" dirty="0"/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>
            <a:off x="3383281" y="3435532"/>
            <a:ext cx="692330" cy="1306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075611" y="1210219"/>
            <a:ext cx="6891746" cy="4476750"/>
            <a:chOff x="4075611" y="1210219"/>
            <a:chExt cx="6891746" cy="4476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611" y="1210219"/>
              <a:ext cx="3390900" cy="447675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589520" y="1219471"/>
              <a:ext cx="3377837" cy="4467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Name:-</a:t>
              </a:r>
              <a:r>
                <a:rPr lang="en-US" dirty="0" err="1" smtClean="0"/>
                <a:t>Er</a:t>
              </a:r>
              <a:r>
                <a:rPr lang="en-US" dirty="0" smtClean="0"/>
                <a:t>. </a:t>
              </a:r>
              <a:r>
                <a:rPr lang="en-US" dirty="0" err="1" smtClean="0"/>
                <a:t>Ashis</a:t>
              </a:r>
              <a:r>
                <a:rPr lang="en-US" dirty="0" smtClean="0"/>
                <a:t> </a:t>
              </a:r>
              <a:r>
                <a:rPr lang="en-US" dirty="0" err="1" smtClean="0"/>
                <a:t>Chataut</a:t>
              </a:r>
              <a:endParaRPr lang="en-US" dirty="0" smtClean="0"/>
            </a:p>
            <a:p>
              <a:r>
                <a:rPr lang="en-US" dirty="0" smtClean="0"/>
                <a:t>Age:-25 year</a:t>
              </a:r>
            </a:p>
            <a:p>
              <a:r>
                <a:rPr lang="en-US" dirty="0" smtClean="0"/>
                <a:t>Engineering Department</a:t>
              </a:r>
            </a:p>
            <a:p>
              <a:r>
                <a:rPr lang="en-US" dirty="0" smtClean="0"/>
                <a:t>Lecturer</a:t>
              </a:r>
            </a:p>
            <a:p>
              <a:r>
                <a:rPr lang="en-US" dirty="0" smtClean="0"/>
                <a:t>College:-</a:t>
              </a:r>
              <a:r>
                <a:rPr lang="en-US" dirty="0" err="1" smtClean="0"/>
                <a:t>Nepalgunj</a:t>
              </a:r>
              <a:r>
                <a:rPr lang="en-US" dirty="0" smtClean="0"/>
                <a:t> Technical College</a:t>
              </a:r>
            </a:p>
            <a:p>
              <a:r>
                <a:rPr lang="en-US" dirty="0" smtClean="0"/>
                <a:t>Graduation:-</a:t>
              </a:r>
              <a:r>
                <a:rPr lang="en-US" dirty="0" err="1" smtClean="0"/>
                <a:t>Dharan</a:t>
              </a:r>
              <a:r>
                <a:rPr lang="en-US" dirty="0" smtClean="0"/>
                <a:t> Engineering College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92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admission and payment </a:t>
            </a:r>
          </a:p>
          <a:p>
            <a:r>
              <a:rPr lang="en-US" dirty="0" smtClean="0"/>
              <a:t>Events  and Notices on webpage such as projects, exam routines,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Result publication on college webpage</a:t>
            </a:r>
          </a:p>
          <a:p>
            <a:r>
              <a:rPr lang="en-US" dirty="0" smtClean="0"/>
              <a:t>Details of all students through students database</a:t>
            </a:r>
          </a:p>
          <a:p>
            <a:r>
              <a:rPr lang="en-US" dirty="0" smtClean="0"/>
              <a:t>Use of CSS, java script and PHP for better appearance and features of college webpage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Sources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3" y="2886982"/>
            <a:ext cx="1746505" cy="814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7142" y="2886982"/>
            <a:ext cx="2249715" cy="944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Web Pages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271657" y="2886982"/>
            <a:ext cx="2220685" cy="9447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Class NOTES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11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Special Thanks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2409372" y="2772229"/>
            <a:ext cx="2409372" cy="262708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39543" y="2772229"/>
            <a:ext cx="2409372" cy="262708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509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389" y="2926080"/>
            <a:ext cx="6675120" cy="11495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i="1" dirty="0" smtClean="0"/>
              <a:t>THE END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3894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6445" y="2965270"/>
            <a:ext cx="7001691" cy="12279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i="1" u="sng" smtClean="0"/>
              <a:t>Any Queries?</a:t>
            </a:r>
            <a:endParaRPr lang="en-US" sz="4400" b="1" i="1" u="sng" dirty="0"/>
          </a:p>
        </p:txBody>
      </p:sp>
    </p:spTree>
    <p:extLst>
      <p:ext uri="{BB962C8B-B14F-4D97-AF65-F5344CB8AC3E}">
        <p14:creationId xmlns:p14="http://schemas.microsoft.com/office/powerpoint/2010/main" val="4858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271" y="1086634"/>
            <a:ext cx="9601196" cy="1303867"/>
          </a:xfrm>
        </p:spPr>
        <p:txBody>
          <a:bodyPr/>
          <a:lstStyle/>
          <a:p>
            <a:r>
              <a:rPr lang="en-US" dirty="0" smtClean="0"/>
              <a:t>Developed By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88674" y="2455816"/>
            <a:ext cx="4976949" cy="1162594"/>
            <a:chOff x="4088674" y="2455816"/>
            <a:chExt cx="4976949" cy="1162594"/>
          </a:xfrm>
        </p:grpSpPr>
        <p:sp>
          <p:nvSpPr>
            <p:cNvPr id="17" name="Oval 16"/>
            <p:cNvSpPr/>
            <p:nvPr/>
          </p:nvSpPr>
          <p:spPr>
            <a:xfrm>
              <a:off x="4088674" y="2455816"/>
              <a:ext cx="1175657" cy="1162594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25588" y="2684416"/>
              <a:ext cx="3540035" cy="70539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Bishal </a:t>
              </a:r>
              <a:r>
                <a:rPr lang="en-US" sz="3200" dirty="0" smtClean="0"/>
                <a:t>Thapa Magar</a:t>
              </a:r>
              <a:endParaRPr lang="en-US" sz="32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88675" y="3683723"/>
            <a:ext cx="5055325" cy="1162594"/>
            <a:chOff x="4088675" y="3683723"/>
            <a:chExt cx="5055325" cy="1162594"/>
          </a:xfrm>
        </p:grpSpPr>
        <p:sp>
          <p:nvSpPr>
            <p:cNvPr id="19" name="Oval 18"/>
            <p:cNvSpPr/>
            <p:nvPr/>
          </p:nvSpPr>
          <p:spPr>
            <a:xfrm>
              <a:off x="4088675" y="3683723"/>
              <a:ext cx="1267097" cy="11625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03965" y="3938450"/>
              <a:ext cx="3540035" cy="70539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Bharat Bohara </a:t>
              </a:r>
              <a:endParaRPr lang="en-US" sz="3200" dirty="0"/>
            </a:p>
          </p:txBody>
        </p:sp>
      </p:grpSp>
      <p:sp>
        <p:nvSpPr>
          <p:cNvPr id="21" name="Oval 20"/>
          <p:cNvSpPr/>
          <p:nvPr/>
        </p:nvSpPr>
        <p:spPr>
          <a:xfrm>
            <a:off x="4088674" y="4911632"/>
            <a:ext cx="1267097" cy="116259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56216" y="5140233"/>
            <a:ext cx="3540035" cy="705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Nirmal</a:t>
            </a:r>
            <a:r>
              <a:rPr lang="en-US" sz="3200" dirty="0"/>
              <a:t> </a:t>
            </a:r>
            <a:r>
              <a:rPr lang="en-US" sz="3200" dirty="0" smtClean="0"/>
              <a:t>Rokamagar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90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Language is used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HTML &amp; CSS (limited)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34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523" y="2080137"/>
            <a:ext cx="6815669" cy="1515533"/>
          </a:xfrm>
        </p:spPr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4" y="511869"/>
            <a:ext cx="10524916" cy="59173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019" y="4287035"/>
            <a:ext cx="9601196" cy="13038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1. Home Page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3669" y="5055325"/>
            <a:ext cx="8033657" cy="4702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Some words from Principle &amp; founder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71" y="884880"/>
            <a:ext cx="4909369" cy="2705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95" y="1004038"/>
            <a:ext cx="5343931" cy="24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No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92398" y="3033726"/>
            <a:ext cx="6815669" cy="15155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2" y="543191"/>
            <a:ext cx="10732511" cy="56962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18612" y="4477871"/>
            <a:ext cx="3657600" cy="14926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Page Courses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74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</TotalTime>
  <Words>164</Words>
  <Application>Microsoft Office PowerPoint</Application>
  <PresentationFormat>Widescreen</PresentationFormat>
  <Paragraphs>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Garamond</vt:lpstr>
      <vt:lpstr>Organic</vt:lpstr>
      <vt:lpstr>Live coding competition</vt:lpstr>
      <vt:lpstr>Web Page for NTC.</vt:lpstr>
      <vt:lpstr>Developed By</vt:lpstr>
      <vt:lpstr>Programming Language is used</vt:lpstr>
      <vt:lpstr>Characteristics</vt:lpstr>
      <vt:lpstr>1. Home Page</vt:lpstr>
      <vt:lpstr>PowerPoint Presentation</vt:lpstr>
      <vt:lpstr>2. No</vt:lpstr>
      <vt:lpstr>PowerPoint Presentation</vt:lpstr>
      <vt:lpstr>Courses</vt:lpstr>
      <vt:lpstr>PowerPoint Presentation</vt:lpstr>
      <vt:lpstr>PowerPoint Presentation</vt:lpstr>
      <vt:lpstr>3. No </vt:lpstr>
      <vt:lpstr>PowerPoint Presentation</vt:lpstr>
      <vt:lpstr>4. No</vt:lpstr>
      <vt:lpstr>PowerPoint Presentation</vt:lpstr>
      <vt:lpstr>4.No</vt:lpstr>
      <vt:lpstr>PowerPoint Presentation</vt:lpstr>
      <vt:lpstr>5.No</vt:lpstr>
      <vt:lpstr>PowerPoint Presentation</vt:lpstr>
      <vt:lpstr>PowerPoint Presentation</vt:lpstr>
      <vt:lpstr>PowerPoint Presentation</vt:lpstr>
      <vt:lpstr>Other Features</vt:lpstr>
      <vt:lpstr>Sources</vt:lpstr>
      <vt:lpstr>Special Thanks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coding compitition</dc:title>
  <dc:creator>Windows User</dc:creator>
  <cp:lastModifiedBy>Windows User</cp:lastModifiedBy>
  <cp:revision>50</cp:revision>
  <dcterms:created xsi:type="dcterms:W3CDTF">2018-04-22T13:58:51Z</dcterms:created>
  <dcterms:modified xsi:type="dcterms:W3CDTF">2018-04-22T18:15:40Z</dcterms:modified>
</cp:coreProperties>
</file>